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9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7" y="1681162"/>
            <a:ext cx="5157786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7" y="2505074"/>
            <a:ext cx="5157786" cy="3684587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7" y="987424"/>
            <a:ext cx="6172200" cy="487362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9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9" y="365124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9" y="18256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9" y="6356349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Impermanence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@Krezzlu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238714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What is impermanence</a:t>
            </a:r>
            <a:endParaRPr/>
          </a:p>
        </p:txBody>
      </p:sp>
      <p:pic>
        <p:nvPicPr>
          <p:cNvPr id="52886117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4320" y="2034465"/>
            <a:ext cx="11229975" cy="3867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312607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Why is impermanence?</a:t>
            </a:r>
            <a:endParaRPr/>
          </a:p>
        </p:txBody>
      </p:sp>
      <p:sp>
        <p:nvSpPr>
          <p:cNvPr id="1824695088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5195626" name="Title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/>
              <a:t>Live Demo</a:t>
            </a:r>
            <a:endParaRPr/>
          </a:p>
        </p:txBody>
      </p:sp>
      <p:sp>
        <p:nvSpPr>
          <p:cNvPr id="2184724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981456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Resources</a:t>
            </a:r>
            <a:endParaRPr/>
          </a:p>
        </p:txBody>
      </p:sp>
      <p:sp>
        <p:nvSpPr>
          <p:cNvPr id="29493741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3689596" name="Title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/>
              <a:t>Thanks</a:t>
            </a:r>
            <a:endParaRPr/>
          </a:p>
        </p:txBody>
      </p:sp>
      <p:sp>
        <p:nvSpPr>
          <p:cNvPr id="52665741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ONLYOFFICE/7.2.0.204</Application>
  <DocSecurity>0</DocSecurity>
  <PresentationFormat>Widescreen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6</cp:revision>
  <dcterms:created xsi:type="dcterms:W3CDTF">2012-12-03T06:56:55Z</dcterms:created>
  <dcterms:modified xsi:type="dcterms:W3CDTF">2024-04-08T21:52:45Z</dcterms:modified>
  <cp:category/>
  <cp:contentStatus/>
  <cp:version/>
</cp:coreProperties>
</file>